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7937500" cy="1536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41400" y="787400"/>
            <a:ext cx="0" cy="1206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692400" y="787400"/>
            <a:ext cx="0" cy="1206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356100" y="787400"/>
            <a:ext cx="0" cy="1206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6007100" y="787400"/>
            <a:ext cx="0" cy="1206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7658100" y="787400"/>
            <a:ext cx="0" cy="1206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685800" y="508000"/>
            <a:ext cx="711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Client1</a:t>
            </a:r>
          </a:p>
        </p:txBody>
      </p:sp>
      <p:sp>
        <p:nvSpPr>
          <p:cNvPr id="9" name=""/>
          <p:cNvSpPr/>
          <p:nvPr/>
        </p:nvSpPr>
        <p:spPr>
          <a:xfrm>
            <a:off x="2336800" y="508000"/>
            <a:ext cx="711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Client2</a:t>
            </a:r>
          </a:p>
        </p:txBody>
      </p:sp>
      <p:sp>
        <p:nvSpPr>
          <p:cNvPr id="10" name=""/>
          <p:cNvSpPr/>
          <p:nvPr/>
        </p:nvSpPr>
        <p:spPr>
          <a:xfrm>
            <a:off x="40132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1" name=""/>
          <p:cNvSpPr/>
          <p:nvPr/>
        </p:nvSpPr>
        <p:spPr>
          <a:xfrm>
            <a:off x="5511800" y="508000"/>
            <a:ext cx="990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Backend1</a:t>
            </a:r>
          </a:p>
        </p:txBody>
      </p:sp>
      <p:sp>
        <p:nvSpPr>
          <p:cNvPr id="12" name=""/>
          <p:cNvSpPr/>
          <p:nvPr/>
        </p:nvSpPr>
        <p:spPr>
          <a:xfrm>
            <a:off x="7162800" y="508000"/>
            <a:ext cx="990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Backend2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047750" y="895350"/>
            <a:ext cx="3302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7F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4362450" y="11366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7F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 flipH="1">
            <a:off x="4362450" y="14160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7F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 flipH="1">
            <a:off x="1047750" y="1708150"/>
            <a:ext cx="3302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7F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2698750" y="10858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4362450" y="1289050"/>
            <a:ext cx="3289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 flipH="1">
            <a:off x="4362450" y="1606550"/>
            <a:ext cx="3289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 flipH="1">
            <a:off x="2698750" y="18351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1111250" y="927100"/>
            <a:ext cx="1511300" cy="676538"/>
          </a:xfrm>
          <a:prstGeom prst="rect"/>
          <a:solidFill>
            <a:srgbClr val="DEDEDE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1165809" y="1090778"/>
            <a:ext cx="304398" cy="120031"/>
          </a:xfrm>
          <a:prstGeom prst="rect"/>
          <a:solidFill>
            <a:srgbClr val="FFFFFF"/>
          </a:solidFill>
          <a:ln w="545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687" err="1" lang="en-en">
                <a:latin typeface="Nimbus Sans"/>
              </a:rPr>
              <a:t>Client1</a:t>
            </a:r>
          </a:p>
        </p:txBody>
      </p:sp>
      <p:sp>
        <p:nvSpPr>
          <p:cNvPr id="23" name=""/>
          <p:cNvSpPr/>
          <p:nvPr/>
        </p:nvSpPr>
        <p:spPr>
          <a:xfrm>
            <a:off x="1165809" y="1319928"/>
            <a:ext cx="304398" cy="120031"/>
          </a:xfrm>
          <a:prstGeom prst="rect"/>
          <a:solidFill>
            <a:srgbClr val="FFFFFF"/>
          </a:solidFill>
          <a:ln w="545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687" err="1" lang="en-en">
                <a:latin typeface="Nimbus Sans"/>
              </a:rPr>
              <a:t>Client2</a:t>
            </a:r>
          </a:p>
        </p:txBody>
      </p:sp>
      <p:sp>
        <p:nvSpPr>
          <p:cNvPr id="24" name=""/>
          <p:cNvSpPr/>
          <p:nvPr/>
        </p:nvSpPr>
        <p:spPr>
          <a:xfrm>
            <a:off x="1579327" y="981659"/>
            <a:ext cx="983556" cy="567419"/>
          </a:xfrm>
          <a:prstGeom prst="rect"/>
          <a:solidFill>
            <a:srgbClr val="C8C8C8"/>
          </a:solidFill>
          <a:ln w="5455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1633887" y="1205353"/>
            <a:ext cx="289820" cy="120031"/>
          </a:xfrm>
          <a:prstGeom prst="rect"/>
          <a:solidFill>
            <a:srgbClr val="FFFFFF"/>
          </a:solidFill>
          <a:ln w="545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687" err="1" lang="en-en">
                <a:latin typeface="Nimbus Sans"/>
              </a:rPr>
              <a:t>Server</a:t>
            </a:r>
          </a:p>
        </p:txBody>
      </p:sp>
      <p:sp>
        <p:nvSpPr>
          <p:cNvPr id="26" name=""/>
          <p:cNvSpPr/>
          <p:nvPr/>
        </p:nvSpPr>
        <p:spPr>
          <a:xfrm>
            <a:off x="2032826" y="1090778"/>
            <a:ext cx="420937" cy="120031"/>
          </a:xfrm>
          <a:prstGeom prst="rect"/>
          <a:solidFill>
            <a:srgbClr val="FFFFFF"/>
          </a:solidFill>
          <a:ln w="545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687" err="1" lang="en-en">
                <a:latin typeface="Nimbus Sans"/>
              </a:rPr>
              <a:t>Backend1</a:t>
            </a:r>
          </a:p>
        </p:txBody>
      </p:sp>
      <p:sp>
        <p:nvSpPr>
          <p:cNvPr id="27" name=""/>
          <p:cNvSpPr/>
          <p:nvPr/>
        </p:nvSpPr>
        <p:spPr>
          <a:xfrm>
            <a:off x="2032826" y="1319928"/>
            <a:ext cx="420937" cy="120031"/>
          </a:xfrm>
          <a:prstGeom prst="rect"/>
          <a:solidFill>
            <a:srgbClr val="FFFFFF"/>
          </a:solidFill>
          <a:ln w="5455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687" err="1" lang="en-en">
                <a:latin typeface="Nimbus Sans"/>
              </a:rPr>
              <a:t>Backend2</a:t>
            </a:r>
          </a:p>
        </p:txBody>
      </p:sp>
      <p:cxnSp>
        <p:nvCxnSpPr>
          <p:cNvPr id="28" name=""/>
          <p:cNvCxnSpPr/>
          <p:nvPr/>
        </p:nvCxnSpPr>
        <p:spPr>
          <a:xfrm>
            <a:off x="1470208" y="1188638"/>
            <a:ext cx="163678" cy="40698"/>
          </a:xfrm>
          <a:prstGeom prst="line"/>
          <a:ln w="5455">
            <a:prstDash val="solid"/>
            <a:tailEnd type="triangle" w="med" len="med"/>
          </a:ln>
        </p:spPr>
        <p:style>
          <a:lnRef idx="1">
            <a:srgbClr val="007F00"/>
          </a:lnRef>
          <a:fillRef idx="0"/>
          <a:effectRef idx="0"/>
          <a:fontRef idx="none"/>
        </p:style>
      </p:cxnSp>
      <p:cxnSp>
        <p:nvCxnSpPr>
          <p:cNvPr id="29" name=""/>
          <p:cNvCxnSpPr/>
          <p:nvPr/>
        </p:nvCxnSpPr>
        <p:spPr>
          <a:xfrm flipV="1">
            <a:off x="1923707" y="1202709"/>
            <a:ext cx="109119" cy="26915"/>
          </a:xfrm>
          <a:prstGeom prst="line"/>
          <a:ln w="5455">
            <a:prstDash val="solid"/>
            <a:tailEnd type="triangle" w="med" len="med"/>
          </a:ln>
        </p:spPr>
        <p:style>
          <a:lnRef idx="1">
            <a:srgbClr val="007F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 flipV="1">
            <a:off x="1470208" y="1301401"/>
            <a:ext cx="163678" cy="40698"/>
          </a:xfrm>
          <a:prstGeom prst="line"/>
          <a:ln w="5455">
            <a:prstDash val="solid"/>
            <a:tailEnd type="triangle" w="med" len="med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1923707" y="1301113"/>
            <a:ext cx="109119" cy="26915"/>
          </a:xfrm>
          <a:prstGeom prst="line"/>
          <a:ln w="5455">
            <a:prstDash val="solid"/>
            <a:tailEnd type="triangle" w="med" len="med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