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334000" cy="647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033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8288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035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2766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1656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130800" y="1041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635000" cy="533400"/>
          </a:xfrm>
          <a:prstGeom prst="rect"/>
          <a:gradFill>
            <a:gsLst>
              <a:gs pos="0">
                <a:srgbClr val="BFBF00"/>
              </a:gs>
              <a:gs pos="100000">
                <a:srgbClr val="F2F2CC"/>
              </a:gs>
            </a:gsLst>
            <a:lin ang="54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Up</a:t>
            </a:r>
          </a:p>
        </p:txBody>
      </p:sp>
      <p:sp>
        <p:nvSpPr>
          <p:cNvPr id="10" name=""/>
          <p:cNvSpPr/>
          <p:nvPr/>
        </p:nvSpPr>
        <p:spPr>
          <a:xfrm>
            <a:off x="1384300" y="508000"/>
            <a:ext cx="889000" cy="533400"/>
          </a:xfrm>
          <a:prstGeom prst="rect"/>
          <a:gradFill>
            <a:gsLst>
              <a:gs pos="0">
                <a:srgbClr val="BFBF00"/>
              </a:gs>
              <a:gs pos="100000">
                <a:srgbClr val="F2F2CC"/>
              </a:gs>
            </a:gsLst>
            <a:lin ang="162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Down</a:t>
            </a:r>
          </a:p>
        </p:txBody>
      </p:sp>
      <p:sp>
        <p:nvSpPr>
          <p:cNvPr id="11" name=""/>
          <p:cNvSpPr/>
          <p:nvPr/>
        </p:nvSpPr>
        <p:spPr>
          <a:xfrm>
            <a:off x="2336800" y="508000"/>
            <a:ext cx="533400" cy="533400"/>
          </a:xfrm>
          <a:prstGeom prst="rect"/>
          <a:gradFill flip="none" rotWithShape="1">
            <a:gsLst>
              <a:gs pos="0">
                <a:srgbClr val="BFBF00"/>
              </a:gs>
              <a:gs pos="100000">
                <a:srgbClr val="F2F2CC"/>
              </a:gs>
            </a:gsLst>
            <a:path path="circle">
              <a:fillToRect l="50000" t="50000" r="50000" b="50000"/>
            </a:path>
            <a:tileRect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</a:t>
            </a:r>
          </a:p>
        </p:txBody>
      </p:sp>
      <p:sp>
        <p:nvSpPr>
          <p:cNvPr id="12" name=""/>
          <p:cNvSpPr/>
          <p:nvPr/>
        </p:nvSpPr>
        <p:spPr>
          <a:xfrm>
            <a:off x="2933700" y="508000"/>
            <a:ext cx="685800" cy="533400"/>
          </a:xfrm>
          <a:prstGeom prst="rect"/>
          <a:gradFill flip="none" rotWithShape="1">
            <a:gsLst>
              <a:gs pos="0">
                <a:srgbClr val="F2F2CC"/>
              </a:gs>
              <a:gs pos="100000">
                <a:srgbClr val="BFBF00"/>
              </a:gs>
            </a:gsLst>
            <a:path path="circle">
              <a:fillToRect l="50000" t="50000" r="50000" b="50000"/>
            </a:path>
            <a:tileRect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Out</a:t>
            </a:r>
          </a:p>
        </p:txBody>
      </p:sp>
      <p:sp>
        <p:nvSpPr>
          <p:cNvPr id="13" name=""/>
          <p:cNvSpPr/>
          <p:nvPr/>
        </p:nvSpPr>
        <p:spPr>
          <a:xfrm>
            <a:off x="3683000" y="508000"/>
            <a:ext cx="965200" cy="533400"/>
          </a:xfrm>
          <a:prstGeom prst="rect"/>
          <a:gradFill>
            <a:gsLst>
              <a:gs pos="0">
                <a:srgbClr val="F2F2CC"/>
              </a:gs>
              <a:gs pos="43000">
                <a:srgbClr val="BFBF00"/>
              </a:gs>
              <a:gs pos="50000">
                <a:srgbClr val="ABAB00"/>
              </a:gs>
              <a:gs pos="100000">
                <a:srgbClr val="BFBF00"/>
              </a:gs>
            </a:gsLst>
            <a:lin ang="54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Button</a:t>
            </a:r>
          </a:p>
        </p:txBody>
      </p:sp>
      <p:sp>
        <p:nvSpPr>
          <p:cNvPr id="14" name=""/>
          <p:cNvSpPr/>
          <p:nvPr/>
        </p:nvSpPr>
        <p:spPr>
          <a:xfrm>
            <a:off x="4711700" y="508000"/>
            <a:ext cx="838200" cy="533400"/>
          </a:xfrm>
          <a:prstGeom prst="rect"/>
          <a:gradFill>
            <a:gsLst>
              <a:gs pos="0">
                <a:srgbClr val="BFBF00"/>
              </a:gs>
              <a:gs pos="100000">
                <a:srgbClr val="F2F2CC"/>
              </a:gs>
            </a:gsLst>
            <a:lin ang="81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Slant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